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2" r:id="rId5"/>
    <p:sldId id="263" r:id="rId6"/>
    <p:sldId id="264" r:id="rId7"/>
    <p:sldId id="259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ZURZ</a:t>
            </a:r>
            <a:r>
              <a:rPr lang="pl-PL" dirty="0" smtClean="0"/>
              <a:t>Y</a:t>
            </a:r>
            <a:r>
              <a:rPr lang="en-US" dirty="0" smtClean="0"/>
              <a:t>CIE </a:t>
            </a:r>
            <a:r>
              <a:rPr lang="en-US" dirty="0"/>
              <a:t>WODY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ZURZUCIE WODY</c:v>
                </c:pt>
              </c:strCache>
            </c:strRef>
          </c:tx>
          <c:cat>
            <c:strRef>
              <c:f>Arkusz1!$A$2:$A$4</c:f>
              <c:strCache>
                <c:ptCount val="3"/>
                <c:pt idx="0">
                  <c:v>rolnictwo 73%</c:v>
                </c:pt>
                <c:pt idx="1">
                  <c:v>przemysł 21%</c:v>
                </c:pt>
                <c:pt idx="2">
                  <c:v>woda pitna 6%</c:v>
                </c:pt>
              </c:strCache>
            </c:strRef>
          </c:cat>
          <c:val>
            <c:numRef>
              <c:f>Arkusz1!$B$2:$B$4</c:f>
              <c:numCache>
                <c:formatCode>0%</c:formatCode>
                <c:ptCount val="3"/>
                <c:pt idx="0">
                  <c:v>0.73000000000000009</c:v>
                </c:pt>
                <c:pt idx="1">
                  <c:v>0.21000000000000002</c:v>
                </c:pt>
                <c:pt idx="2">
                  <c:v>6.0000000000000012E-2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6149302517740847"/>
          <c:y val="0.31207874722885892"/>
          <c:w val="0.21690203655098678"/>
          <c:h val="0.38557860609458583"/>
        </c:manualLayout>
      </c:layout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pieChart>
        <c:varyColors val="1"/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2016-01-13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2016-01-13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2016-01-13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2016-01-13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2016-01-13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pl-PL" sz="60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ZASOBY </a:t>
            </a:r>
            <a:r>
              <a:rPr lang="pl-PL" sz="60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WODY NA ŚWIECIE</a:t>
            </a:r>
            <a:r>
              <a:rPr lang="pl-PL" sz="60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pl-PL" sz="60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1600" dirty="0" smtClean="0"/>
              <a:t>OPRACOWAŁA LENA PIASECZNY</a:t>
            </a:r>
            <a:endParaRPr lang="pl-PL" sz="1600" dirty="0"/>
          </a:p>
        </p:txBody>
      </p:sp>
    </p:spTree>
  </p:cSld>
  <p:clrMapOvr>
    <a:masterClrMapping/>
  </p:clrMapOvr>
  <p:transition advTm="4000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ŹRÓDŁA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ULICA EKOLOGICZNA</a:t>
            </a:r>
          </a:p>
          <a:p>
            <a:r>
              <a:rPr lang="pl-PL" dirty="0" smtClean="0"/>
              <a:t>Badania firmy ORAS</a:t>
            </a:r>
          </a:p>
          <a:p>
            <a:r>
              <a:rPr lang="pl-PL" dirty="0" smtClean="0"/>
              <a:t>Rozwój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323528" y="1700808"/>
            <a:ext cx="8820472" cy="4042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Wody słodkie stanowią zaledwie około 3% wszystkich zasobów wód na Ziemi i ich wielkość jest szacowana na ok. 35 mln </a:t>
            </a:r>
            <a:r>
              <a:rPr lang="pl-PL" dirty="0" err="1" smtClean="0"/>
              <a:t>m³</a:t>
            </a:r>
            <a:r>
              <a:rPr lang="pl-PL" dirty="0" smtClean="0"/>
              <a:t>. Co ciekawe, największe ich skupisko w postaci lodowców i pokrywy śnieżnej jest na Antarktydzie. Naukowcy szacują, że znajduje się tam blisko 61% wszystkich wód słodkich na planecie, a pozostałe lodowce i śniegi na świecie gromadzą 9% wody. Drugim co do wielkości źródłem są wody podziemne, które gromadzą ok. 29,6% zasobów, natomiast rzeki, słodkie jeziora i płytkie wody podziemne stanowią zaledwie 0,4% objętości wszystkich wód słodkich.</a:t>
            </a:r>
          </a:p>
          <a:p>
            <a:r>
              <a:rPr lang="pl-PL" dirty="0" smtClean="0"/>
              <a:t>Większość krajów na świecie cierpi na deficyt wody, zaledwie kilkanaście posiada tzw. nadwyżki. Jest to np. Norwegia, która ze względu na stosunkowo niewielkie zaludnienie i klimat umiarkowany chłodny ma wody pod dostatkiem. Najgorsza sytuacja panuje w Afryce i niektórych krajach Azji. Polska na tym tle nie wypada dobrze - jest jednym z najuboższych w Europie krajów w wodę, a jej zużycie stale rośnie. Średnio, w Europie na jednego człowieka przypada rocznie 5100 </a:t>
            </a:r>
            <a:r>
              <a:rPr lang="pl-PL" dirty="0" err="1" smtClean="0"/>
              <a:t>m³</a:t>
            </a:r>
            <a:r>
              <a:rPr lang="pl-PL" dirty="0" smtClean="0"/>
              <a:t> życiodajnego płynu, natomiast w Polsce tylko 1700 </a:t>
            </a:r>
            <a:r>
              <a:rPr lang="pl-PL" dirty="0" err="1" smtClean="0"/>
              <a:t>m³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323528" y="1556792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085184"/>
          </a:xfrm>
        </p:spPr>
        <p:txBody>
          <a:bodyPr>
            <a:noAutofit/>
          </a:bodyPr>
          <a:lstStyle/>
          <a:p>
            <a:r>
              <a:rPr lang="pl-PL" sz="9600" dirty="0" smtClean="0"/>
              <a:t>JAK OSZCZĘDZAJĄ POLACY</a:t>
            </a:r>
            <a:endParaRPr lang="pl-PL" sz="9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098" name="Picture 2" descr="http://2.static.s-trojmiasto.pl/zdj/c/9/105/620x0/1057457__c_1_4_666_4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178" y="932582"/>
            <a:ext cx="8668755" cy="573677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2259632"/>
            <a:ext cx="8229600" cy="7344816"/>
          </a:xfrm>
        </p:spPr>
        <p:txBody>
          <a:bodyPr>
            <a:noAutofit/>
          </a:bodyPr>
          <a:lstStyle/>
          <a:p>
            <a:r>
              <a:rPr lang="pl-PL" sz="8800" dirty="0" smtClean="0"/>
              <a:t>SPOSOBY </a:t>
            </a:r>
            <a:br>
              <a:rPr lang="pl-PL" sz="8800" dirty="0" smtClean="0"/>
            </a:br>
            <a:r>
              <a:rPr lang="pl-PL" sz="8800" dirty="0" smtClean="0"/>
              <a:t>OSZCZĘDZANIA WODY</a:t>
            </a:r>
            <a:endParaRPr lang="pl-PL" sz="8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7170" name="Picture 2" descr="http://www.pij-wode.pl/uploads/2/0/8/8/20881478/1552410_or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4948" y="0"/>
            <a:ext cx="9188948" cy="70294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-323165"/>
            <a:ext cx="2648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" name="Picture 2" descr="http://images.slideplayer.pl/2/812580/slides/slide_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PROBLEMY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1475656" y="2060847"/>
            <a:ext cx="53823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Zasoby wody na Ziemi były i są stałe – woda w kosmos nie ulatuje. Dlaczego zatem mówi się, że jest jej coraz mniej i trzeba ją oszczędzać</a:t>
            </a:r>
            <a:r>
              <a:rPr lang="pl-PL" b="1" dirty="0" smtClean="0"/>
              <a:t>?</a:t>
            </a:r>
            <a:endParaRPr lang="pl-PL" b="1" dirty="0" smtClean="0"/>
          </a:p>
        </p:txBody>
      </p:sp>
      <p:sp>
        <p:nvSpPr>
          <p:cNvPr id="6" name="Prostokąt 5"/>
          <p:cNvSpPr/>
          <p:nvPr/>
        </p:nvSpPr>
        <p:spPr>
          <a:xfrm>
            <a:off x="1403648" y="3501008"/>
            <a:ext cx="57606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czystej wody zaczyna brakować ponieważ podziemne źródła nie odnawiają się (nie są uzupełniane) w takim tempie, by nadążyć za intensywnie rosnącym poborem wody.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90</TotalTime>
  <Words>258</Words>
  <Application>Microsoft Office PowerPoint</Application>
  <PresentationFormat>Pokaz na ekranie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Przepływ</vt:lpstr>
      <vt:lpstr>ZASOBY WODY NA ŚWIECIE </vt:lpstr>
      <vt:lpstr>Slajd 2</vt:lpstr>
      <vt:lpstr>Slajd 3</vt:lpstr>
      <vt:lpstr>JAK OSZCZĘDZAJĄ POLACY</vt:lpstr>
      <vt:lpstr>Slajd 5</vt:lpstr>
      <vt:lpstr>SPOSOBY  OSZCZĘDZANIA WODY</vt:lpstr>
      <vt:lpstr>Slajd 7</vt:lpstr>
      <vt:lpstr>Slajd 8</vt:lpstr>
      <vt:lpstr>PROBLEMY</vt:lpstr>
      <vt:lpstr>ŹRÓDŁA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ZASOBY WODY </dc:title>
  <cp:lastModifiedBy>Lena Piaseczny</cp:lastModifiedBy>
  <cp:revision>12</cp:revision>
  <dcterms:modified xsi:type="dcterms:W3CDTF">2016-01-13T13:12:08Z</dcterms:modified>
</cp:coreProperties>
</file>